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8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9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9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9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3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4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8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7D2B9-1DC4-4412-B531-331500CFBD30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3800-2494-43A0-9DBA-0F27CE2F3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1821" y="300250"/>
            <a:ext cx="10140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«В.А. Сухомлинский сказал: « Дети – это счастье, созданное нашим трудом. Занятия встречи с детьми, конечно, требуют душевных сил, времени, труда. Но, ведь и мы счастливы тогда, когда счастливы наши дети, когда их глаза наполнены радостью».</a:t>
            </a:r>
            <a:endParaRPr lang="ru-RU" sz="2400" b="1" i="1" dirty="0" smtClean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24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3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9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746" y="0"/>
            <a:ext cx="12214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7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50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2023-03-17T08:18:20Z</dcterms:created>
  <dcterms:modified xsi:type="dcterms:W3CDTF">2023-03-17T08:28:20Z</dcterms:modified>
</cp:coreProperties>
</file>