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77" r:id="rId6"/>
    <p:sldId id="261" r:id="rId7"/>
    <p:sldId id="260" r:id="rId8"/>
    <p:sldId id="272" r:id="rId9"/>
    <p:sldId id="278" r:id="rId10"/>
    <p:sldId id="27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7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5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18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38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784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6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68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56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2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5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13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0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7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1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25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EC6F6-C36B-47BE-B433-9B4581A1C6EE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59FC734-622B-45F8-85C7-68B5F6676A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5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3469" y="314844"/>
            <a:ext cx="8526288" cy="8794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0066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учреждение </a:t>
            </a:r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детский сад комбинированного вида «Солнышко» с. Чаа-Холь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9804" y="2116377"/>
            <a:ext cx="7153618" cy="1655762"/>
          </a:xfrm>
        </p:spPr>
        <p:txBody>
          <a:bodyPr>
            <a:noAutofit/>
          </a:bodyPr>
          <a:lstStyle/>
          <a:p>
            <a:pPr lvl="0" algn="ctr"/>
            <a:r>
              <a:rPr lang="ru-RU" sz="4000" b="1" dirty="0">
                <a:solidFill>
                  <a:srgbClr val="FF0066"/>
                </a:solidFill>
                <a:latin typeface="Monotype Corsiva" panose="03010101010201010101" pitchFamily="66" charset="0"/>
              </a:rPr>
              <a:t>Основные показатели и результаты деятельности в части развития познавательных и творческих способностей детей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34293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7125" y="676881"/>
            <a:ext cx="64044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Результат деятельности</a:t>
            </a:r>
          </a:p>
          <a:p>
            <a:pPr algn="ctr"/>
            <a:endParaRPr lang="ru-RU" sz="32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педагоги  учат детей видеть мир по-особенному, находить незаметное для других, улавливать интересное и побуждают желание создавать что-то новое, свое неповторимое. Это способствует развитию познавательных и творческих способностей детей.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5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959" y="1585072"/>
            <a:ext cx="8365476" cy="238760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Полноценное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развитие личности возможно только в том случае, если в дошкольном возрасте  в равной мере формируется познавательные  и творческие способности ребенка в процессе разнообразных видов деятельности.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Поэтому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в нашем детском саду мы используем различные формы, способы, методы и средства, основанные на поддержке детской инициативы, которые являются фундаментом для построения образовательной деятельности.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2564" y="3411153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Развитие познавательных способностей детей в нашем саду происходит через включение их в различные виды деятельности:</a:t>
            </a:r>
            <a:endParaRPr lang="ru-RU" sz="2400" b="1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игровую;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познавательную;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продуктивную (рисование, лепка, аппликация, конструирование);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двигательную.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7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9080" y="528810"/>
            <a:ext cx="9144000" cy="1714214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Познавательная деятельность</a:t>
            </a:r>
            <a:b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Экологическое воспитание </a:t>
            </a:r>
            <a:b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В рамках реализации проектно-исследовательской </a:t>
            </a:r>
            <a:b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деятельности по экологическому воспитанию </a:t>
            </a:r>
            <a:b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«Природа наш друг, не губи ее!»</a:t>
            </a:r>
            <a:endParaRPr lang="ru-RU" sz="2800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4179" r="8606" b="12836"/>
          <a:stretch/>
        </p:blipFill>
        <p:spPr>
          <a:xfrm>
            <a:off x="407001" y="92116"/>
            <a:ext cx="3644158" cy="21890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t="40000"/>
          <a:stretch/>
        </p:blipFill>
        <p:spPr>
          <a:xfrm>
            <a:off x="5341253" y="5222101"/>
            <a:ext cx="2919653" cy="16251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66" y="2281129"/>
            <a:ext cx="3127043" cy="41693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" t="398" r="-945" b="994"/>
          <a:stretch/>
        </p:blipFill>
        <p:spPr>
          <a:xfrm>
            <a:off x="4025627" y="2243024"/>
            <a:ext cx="4023034" cy="29649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5" y="2666478"/>
            <a:ext cx="3323230" cy="33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3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8402" y="175119"/>
            <a:ext cx="7518929" cy="815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Познавательная деятельность</a:t>
            </a:r>
            <a:b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2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Обучение правилам безопасного поведения на дороге</a:t>
            </a:r>
            <a:endParaRPr lang="ru-RU" sz="2800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32039" r="15472" b="15622"/>
          <a:stretch/>
        </p:blipFill>
        <p:spPr>
          <a:xfrm>
            <a:off x="710721" y="1167788"/>
            <a:ext cx="4256026" cy="2402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01" r="13326" b="6896"/>
          <a:stretch/>
        </p:blipFill>
        <p:spPr>
          <a:xfrm>
            <a:off x="7513585" y="1340892"/>
            <a:ext cx="4230806" cy="32584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25871" r="21642" b="18010"/>
          <a:stretch/>
        </p:blipFill>
        <p:spPr>
          <a:xfrm>
            <a:off x="2085485" y="3423429"/>
            <a:ext cx="5762524" cy="32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2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99044" y="365125"/>
            <a:ext cx="7054755" cy="1325563"/>
          </a:xfrm>
        </p:spPr>
        <p:txBody>
          <a:bodyPr/>
          <a:lstStyle/>
          <a:p>
            <a: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  <a:t>Участие в </a:t>
            </a:r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акциях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86" y="1655591"/>
            <a:ext cx="4019382" cy="3014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25" y="1371582"/>
            <a:ext cx="3646243" cy="2442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8"/>
          <a:stretch/>
        </p:blipFill>
        <p:spPr>
          <a:xfrm>
            <a:off x="4161361" y="2265527"/>
            <a:ext cx="3604431" cy="41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4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6981" y="1058303"/>
            <a:ext cx="6646843" cy="655092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Продуктивная деятельность </a:t>
            </a: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(рисование, лепка, аппликация, конструирование</a:t>
            </a:r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)</a:t>
            </a: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50446" y="2916995"/>
            <a:ext cx="4089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Двигательная деятельность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8607" r="6518" b="13233"/>
          <a:stretch/>
        </p:blipFill>
        <p:spPr>
          <a:xfrm>
            <a:off x="6553640" y="4120595"/>
            <a:ext cx="5206039" cy="2578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r="13477"/>
          <a:stretch/>
        </p:blipFill>
        <p:spPr>
          <a:xfrm>
            <a:off x="8256895" y="276972"/>
            <a:ext cx="2724859" cy="2640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30" y="3739219"/>
            <a:ext cx="3548418" cy="3466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497" y="977865"/>
            <a:ext cx="2695810" cy="25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1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1680" y="3317021"/>
            <a:ext cx="7814631" cy="23876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Творческие способности детей  мы развиваем, используя такие формы,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как:</a:t>
            </a: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речевые </a:t>
            </a: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игры;</a:t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 сюжетно-ролевые игры;</a:t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 литературные викторины, конкурсы, досуги, развлечения;</a:t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 театрализованная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деятельность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91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7663" y="945214"/>
            <a:ext cx="7517175" cy="115812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Р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ечевые игры</a:t>
            </a: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81060" y="3238038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Сюжетно-ролевые игры</a:t>
            </a:r>
            <a: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1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9" y="438405"/>
            <a:ext cx="3407959" cy="2645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31244"/>
          <a:stretch/>
        </p:blipFill>
        <p:spPr>
          <a:xfrm>
            <a:off x="8994467" y="342529"/>
            <a:ext cx="2396115" cy="2618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9" b="895"/>
          <a:stretch/>
        </p:blipFill>
        <p:spPr>
          <a:xfrm>
            <a:off x="713317" y="4038257"/>
            <a:ext cx="3714346" cy="2292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007" y="3699240"/>
            <a:ext cx="3275463" cy="2456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3306" y="2446316"/>
            <a:ext cx="48006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2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591" y="138690"/>
            <a:ext cx="10994409" cy="2456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Литературные викторины, конкурсы, 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досуги, развлечения, театрализованная</a:t>
            </a:r>
            <a:b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 деятельность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453" y="1599598"/>
            <a:ext cx="2817861" cy="3757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33" y="1269243"/>
            <a:ext cx="4249280" cy="2962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180" y="3945400"/>
            <a:ext cx="47613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206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289</TotalTime>
  <Words>139</Words>
  <Application>Microsoft Office PowerPoint</Application>
  <PresentationFormat>Широкоэкранный</PresentationFormat>
  <Paragraphs>20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Century Gothic</vt:lpstr>
      <vt:lpstr>Monotype Corsiva</vt:lpstr>
      <vt:lpstr>Times New Roman</vt:lpstr>
      <vt:lpstr>Wingdings</vt:lpstr>
      <vt:lpstr>Wingdings 3</vt:lpstr>
      <vt:lpstr>Легкий дым</vt:lpstr>
      <vt:lpstr>Муниципальное бюджетное дошкольное образовательное учреждение детский сад комбинированного вида «Солнышко» с. Чаа-Холь</vt:lpstr>
      <vt:lpstr> Полноценное развитие личности возможно только в том случае, если в дошкольном возрасте  в равной мере формируется познавательные  и творческие способности ребенка в процессе разнообразных видов деятельности. Поэтому в нашем детском саду мы используем различные формы, способы, методы и средства, основанные на поддержке детской инициативы, которые являются фундаментом для построения образовательной деятельности.  </vt:lpstr>
      <vt:lpstr>Познавательная деятельность Экологическое воспитание  В рамках реализации проектно-исследовательской  деятельности по экологическому воспитанию  «Природа наш друг, не губи ее!»</vt:lpstr>
      <vt:lpstr>Познавательная деятельность Обучение правилам безопасного поведения на дороге</vt:lpstr>
      <vt:lpstr>Участие в акциях</vt:lpstr>
      <vt:lpstr>Продуктивная деятельность (рисование, лепка, аппликация, конструирование) </vt:lpstr>
      <vt:lpstr>Творческие способности детей  мы развиваем, используя такие формы, как: речевые игры;  сюжетно-ролевые игры;  литературные викторины, конкурсы, досуги, развлечения;  театрализованная деятельность </vt:lpstr>
      <vt:lpstr> Речевые игры   </vt:lpstr>
      <vt:lpstr>Литературные викторины, конкурсы,  досуги, развлечения, театрализованная  деятельность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№ 16 «Детский сад комбинированного вида»</dc:title>
  <dc:creator>МБДОУ16</dc:creator>
  <cp:lastModifiedBy>Пользователь Windows</cp:lastModifiedBy>
  <cp:revision>35</cp:revision>
  <dcterms:created xsi:type="dcterms:W3CDTF">2019-08-12T07:42:52Z</dcterms:created>
  <dcterms:modified xsi:type="dcterms:W3CDTF">2023-03-17T07:59:08Z</dcterms:modified>
</cp:coreProperties>
</file>