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2" r:id="rId6"/>
    <p:sldId id="263" r:id="rId7"/>
    <p:sldId id="261" r:id="rId8"/>
    <p:sldId id="270" r:id="rId9"/>
    <p:sldId id="265" r:id="rId10"/>
    <p:sldId id="264" r:id="rId11"/>
    <p:sldId id="260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5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28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50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2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3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85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2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7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84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1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0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C6E2546-FE22-483C-8270-A6AAD0AFFEC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99E9578-58EE-4DE7-AD17-E71122AD37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2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CA2F10-DD4F-4426-B8BA-EB7A33F2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554A0D-A21C-4D64-A32E-83313CC01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55517"/>
          </a:xfrm>
        </p:spPr>
        <p:txBody>
          <a:bodyPr>
            <a:noAutofit/>
          </a:bodyPr>
          <a:lstStyle/>
          <a:p>
            <a:r>
              <a:rPr lang="ru-RU" sz="2000" dirty="0"/>
              <a:t>Муниципальное бюджетное дошкольное образовательное учреждение </a:t>
            </a:r>
            <a:br>
              <a:rPr lang="ru-RU" sz="2000" dirty="0"/>
            </a:br>
            <a:r>
              <a:rPr lang="ru-RU" sz="2000" dirty="0"/>
              <a:t>детский сад комбинированного вида «Солнышко» с. Чаа-Холь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FC95BBB-B092-4AEB-9721-C68A86EEC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0243"/>
            <a:ext cx="9144000" cy="1032105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Основные показатели и результаты деятельности в части приобщения детей к общечеловеческим ценностям </a:t>
            </a:r>
          </a:p>
        </p:txBody>
      </p:sp>
    </p:spTree>
    <p:extLst>
      <p:ext uri="{BB962C8B-B14F-4D97-AF65-F5344CB8AC3E}">
        <p14:creationId xmlns:p14="http://schemas.microsoft.com/office/powerpoint/2010/main" val="1387437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26CEB0-19BA-4AEB-AA13-ED1E7FCE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305" y="296886"/>
            <a:ext cx="2887639" cy="631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Новый год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2985"/>
          <a:stretch/>
        </p:blipFill>
        <p:spPr>
          <a:xfrm>
            <a:off x="131076" y="223220"/>
            <a:ext cx="4405099" cy="28748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945" y="296886"/>
            <a:ext cx="4103427" cy="3077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506" t="22070" r="9161" b="27135"/>
          <a:stretch/>
        </p:blipFill>
        <p:spPr>
          <a:xfrm>
            <a:off x="7660944" y="3588997"/>
            <a:ext cx="4103427" cy="3042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9943" t="25871" r="28033" b="9652"/>
          <a:stretch/>
        </p:blipFill>
        <p:spPr>
          <a:xfrm>
            <a:off x="131076" y="3329238"/>
            <a:ext cx="4380076" cy="3411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5585" t="10347" r="22055" b="9851"/>
          <a:stretch/>
        </p:blipFill>
        <p:spPr>
          <a:xfrm>
            <a:off x="4599864" y="638080"/>
            <a:ext cx="3022413" cy="547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914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371708-60A3-4DA2-9FD7-8AFA0F84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5535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64E424-82BD-4946-B5E2-70696823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69" y="365125"/>
            <a:ext cx="9103055" cy="97235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</a:rPr>
              <a:t>	Духовно-нравственное воспитание дошкольников понимается нами не только как изучение традиций, знакомство с обрядами, праздниками, но и как приобщение ребенка к миру, к людям, к труду, к искусству, культуре народного края. </a:t>
            </a:r>
            <a:endParaRPr lang="ru-RU" sz="1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196" t="52139" r="25157" b="7661"/>
          <a:stretch/>
        </p:blipFill>
        <p:spPr>
          <a:xfrm>
            <a:off x="887254" y="1401653"/>
            <a:ext cx="4018546" cy="1900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015" t="19303" r="18923" b="6866"/>
          <a:stretch/>
        </p:blipFill>
        <p:spPr>
          <a:xfrm>
            <a:off x="5240740" y="3689789"/>
            <a:ext cx="4326340" cy="2835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15333" r="16671" b="8640"/>
          <a:stretch/>
        </p:blipFill>
        <p:spPr>
          <a:xfrm>
            <a:off x="5888589" y="1401653"/>
            <a:ext cx="2353520" cy="1955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2" t="23283" r="29652" b="22985"/>
          <a:stretch/>
        </p:blipFill>
        <p:spPr>
          <a:xfrm>
            <a:off x="191069" y="3491549"/>
            <a:ext cx="3364893" cy="302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8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A723AE-3F14-491E-A73A-27EBC2CD1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16" y="150126"/>
            <a:ext cx="11838458" cy="65918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5D2397-556F-4794-AEB3-22A02191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2" y="1675310"/>
            <a:ext cx="7260608" cy="125895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Спасибо за внимание </a:t>
            </a:r>
            <a:r>
              <a:rPr lang="ru-RU" dirty="0" smtClean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20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9DDEFB-4CD1-414A-B2A3-855A2B589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" y="0"/>
            <a:ext cx="1200498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FB4FCC-5FEF-4E5C-B98F-004DE9B9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938" y="982640"/>
            <a:ext cx="8902448" cy="37667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>Приобщение детей к общечеловеческим ценностям в нашем дошкольном отделении осуществляется во всех направлениях развития и образования детей. Человек, семья, труд, знания, отечество, мир – достаточное емкое и понятные ценности, идеал современного воспитания. </a:t>
            </a:r>
            <a:br>
              <a:rPr lang="ru-RU" sz="2200" dirty="0" smtClean="0"/>
            </a:br>
            <a:r>
              <a:rPr lang="ru-RU" sz="2200" dirty="0" smtClean="0">
                <a:solidFill>
                  <a:srgbClr val="7030A0"/>
                </a:solidFill>
              </a:rPr>
              <a:t>Реализация этой цели проходит по нескольким направлениям: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* работа с детьми </a:t>
            </a:r>
            <a:br>
              <a:rPr lang="ru-RU" sz="2200" dirty="0" smtClean="0"/>
            </a:br>
            <a:r>
              <a:rPr lang="ru-RU" sz="2200" dirty="0" smtClean="0"/>
              <a:t>* с родителями </a:t>
            </a:r>
            <a:br>
              <a:rPr lang="ru-RU" sz="2200" dirty="0" smtClean="0"/>
            </a:br>
            <a:r>
              <a:rPr lang="ru-RU" sz="2200" dirty="0" smtClean="0"/>
              <a:t>* с социумом</a:t>
            </a:r>
            <a:br>
              <a:rPr lang="ru-RU" sz="2200" dirty="0" smtClean="0"/>
            </a:br>
            <a:r>
              <a:rPr lang="ru-RU" sz="2200" dirty="0" smtClean="0"/>
              <a:t>При планировании воспитательно-образовательного процесса мы учитывали воспитательный потенциал социального окружения учреждения, традиционные праздники, события, факты связанных с жизнью страны, республики, возможности и интересы родителей (законных представителей), общественности, закладывающиеся традиции детского сада.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4275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1E2D26-6F60-4C52-8BD6-5601563B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B0799D1-6BF4-4469-BE21-BEA7DBCD6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 smtClean="0"/>
              <a:t>	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070" y="202507"/>
            <a:ext cx="9001240" cy="1271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43" y="1027906"/>
            <a:ext cx="2365453" cy="1889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139" y="1972868"/>
            <a:ext cx="3371380" cy="2530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799" y="3740254"/>
            <a:ext cx="3505504" cy="22435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41791" r="8906" b="21791"/>
          <a:stretch/>
        </p:blipFill>
        <p:spPr>
          <a:xfrm>
            <a:off x="8057216" y="838232"/>
            <a:ext cx="3452884" cy="24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8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F0A41D-4CB7-4B96-A158-17052BAF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8B388A-28E8-4553-9F52-FC0939BC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матери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287" y="138255"/>
            <a:ext cx="4621196" cy="3104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51" y="1917558"/>
            <a:ext cx="3352232" cy="4469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14518"/>
          <a:stretch/>
        </p:blipFill>
        <p:spPr>
          <a:xfrm>
            <a:off x="3829334" y="1184984"/>
            <a:ext cx="3614168" cy="3018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5091" t="19463" r="3366" b="8072"/>
          <a:stretch/>
        </p:blipFill>
        <p:spPr>
          <a:xfrm>
            <a:off x="6400799" y="3780477"/>
            <a:ext cx="4542018" cy="26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36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5AAD16-1CA4-4C4D-8770-3974EBE3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567" y="105817"/>
            <a:ext cx="2464558" cy="920823"/>
          </a:xfrm>
        </p:spPr>
        <p:txBody>
          <a:bodyPr/>
          <a:lstStyle/>
          <a:p>
            <a:r>
              <a:rPr lang="ru-RU" dirty="0" smtClean="0"/>
              <a:t>8 марта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96" y="987597"/>
            <a:ext cx="3733800" cy="2371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625" r="23436"/>
          <a:stretch/>
        </p:blipFill>
        <p:spPr>
          <a:xfrm>
            <a:off x="7813678" y="682388"/>
            <a:ext cx="3540122" cy="2453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85" y="3719947"/>
            <a:ext cx="3889613" cy="2546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8" y="3651117"/>
            <a:ext cx="3578852" cy="26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36B636-8441-40DE-9E43-BB9CBC89A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1" y="-55503"/>
            <a:ext cx="10515600" cy="1325563"/>
          </a:xfrm>
        </p:spPr>
        <p:txBody>
          <a:bodyPr/>
          <a:lstStyle/>
          <a:p>
            <a:r>
              <a:rPr lang="ru-RU" dirty="0" smtClean="0"/>
              <a:t>День защитника отечества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43" y="847254"/>
            <a:ext cx="5305425" cy="32427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020" y="95534"/>
            <a:ext cx="3048954" cy="3500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90" y="3164757"/>
            <a:ext cx="3527946" cy="352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8010" t="12936" r="12876" b="26368"/>
          <a:stretch/>
        </p:blipFill>
        <p:spPr>
          <a:xfrm>
            <a:off x="979206" y="4312692"/>
            <a:ext cx="4109298" cy="21207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813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E78BDA-E5B8-4F82-8B47-8B9CB889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/>
          <a:stretch/>
        </p:blipFill>
        <p:spPr>
          <a:xfrm>
            <a:off x="4576975" y="3465295"/>
            <a:ext cx="2853803" cy="3321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2000" r="20209"/>
          <a:stretch/>
        </p:blipFill>
        <p:spPr>
          <a:xfrm>
            <a:off x="8057865" y="2055813"/>
            <a:ext cx="3997657" cy="3256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1783" r="5324" b="8496"/>
          <a:stretch/>
        </p:blipFill>
        <p:spPr>
          <a:xfrm>
            <a:off x="3813411" y="80252"/>
            <a:ext cx="4380932" cy="32208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21045" r="14657"/>
          <a:stretch/>
        </p:blipFill>
        <p:spPr>
          <a:xfrm>
            <a:off x="241317" y="1975561"/>
            <a:ext cx="3572094" cy="30051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8942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344"/>
          </a:xfrm>
        </p:spPr>
        <p:txBody>
          <a:bodyPr/>
          <a:lstStyle/>
          <a:p>
            <a:r>
              <a:rPr lang="ru-RU" dirty="0" smtClean="0"/>
              <a:t>Национальный праздник «</a:t>
            </a:r>
            <a:r>
              <a:rPr lang="ru-RU" dirty="0" err="1" smtClean="0"/>
              <a:t>Шагаа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7065" b="14826"/>
          <a:stretch/>
        </p:blipFill>
        <p:spPr>
          <a:xfrm>
            <a:off x="8890978" y="1897037"/>
            <a:ext cx="2941631" cy="3424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8707" r="2818" b="14030"/>
          <a:stretch/>
        </p:blipFill>
        <p:spPr>
          <a:xfrm>
            <a:off x="270192" y="3327067"/>
            <a:ext cx="4128522" cy="299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97" y="1105470"/>
            <a:ext cx="3725387" cy="46153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2835" b="4677"/>
          <a:stretch/>
        </p:blipFill>
        <p:spPr>
          <a:xfrm>
            <a:off x="1115090" y="1019396"/>
            <a:ext cx="2694513" cy="22215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4211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652" y="341195"/>
            <a:ext cx="5111853" cy="324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8" b="20995"/>
          <a:stretch/>
        </p:blipFill>
        <p:spPr>
          <a:xfrm>
            <a:off x="8278133" y="2636756"/>
            <a:ext cx="3775787" cy="3930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0100" b="20398"/>
          <a:stretch/>
        </p:blipFill>
        <p:spPr>
          <a:xfrm>
            <a:off x="177421" y="3079771"/>
            <a:ext cx="2988859" cy="358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65" y="1023582"/>
            <a:ext cx="2506361" cy="151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42787" b="27960"/>
          <a:stretch/>
        </p:blipFill>
        <p:spPr>
          <a:xfrm>
            <a:off x="4261229" y="4299045"/>
            <a:ext cx="3314700" cy="2006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67789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225</TotalTime>
  <Words>76</Words>
  <Application>Microsoft Office PowerPoint</Application>
  <PresentationFormat>Широкоэкранный</PresentationFormat>
  <Paragraphs>12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 Black</vt:lpstr>
      <vt:lpstr>Corbel</vt:lpstr>
      <vt:lpstr>Wingdings</vt:lpstr>
      <vt:lpstr>Базис</vt:lpstr>
      <vt:lpstr>Муниципальное бюджетное дошкольное образовательное учреждение  детский сад комбинированного вида «Солнышко» с. Чаа-Холь </vt:lpstr>
      <vt:lpstr>Приобщение детей к общечеловеческим ценностям в нашем дошкольном отделении осуществляется во всех направлениях развития и образования детей. Человек, семья, труд, знания, отечество, мир – достаточное емкое и понятные ценности, идеал современного воспитания.  Реализация этой цели проходит по нескольким направлениям:  * работа с детьми  * с родителями  * с социумом При планировании воспитательно-образовательного процесса мы учитывали воспитательный потенциал социального окружения учреждения, традиционные праздники, события, факты связанных с жизнью страны, республики, возможности и интересы родителей (законных представителей), общественности, закладывающиеся традиции детского сада. </vt:lpstr>
      <vt:lpstr> </vt:lpstr>
      <vt:lpstr>День матери </vt:lpstr>
      <vt:lpstr>8 марта </vt:lpstr>
      <vt:lpstr>День защитника отечества </vt:lpstr>
      <vt:lpstr> </vt:lpstr>
      <vt:lpstr>Национальный праздник «Шагаа» </vt:lpstr>
      <vt:lpstr>Презентация PowerPoint</vt:lpstr>
      <vt:lpstr>Новый год </vt:lpstr>
      <vt:lpstr> Духовно-нравственное воспитание дошкольников понимается нами не только как изучение традиций, знакомство с обрядами, праздниками, но и как приобщение ребенка к миру, к людям, к труду, к искусству, культуре народного края. </vt:lpstr>
      <vt:lpstr>Спасибо за внимание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детский сад комбинированного вида «Солнышко» с. Чаа-Холь </dc:title>
  <dc:creator>Солнышко</dc:creator>
  <cp:lastModifiedBy>Пользователь Windows</cp:lastModifiedBy>
  <cp:revision>15</cp:revision>
  <dcterms:created xsi:type="dcterms:W3CDTF">2023-03-15T15:00:06Z</dcterms:created>
  <dcterms:modified xsi:type="dcterms:W3CDTF">2023-03-16T08:38:25Z</dcterms:modified>
</cp:coreProperties>
</file>