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E823-EFB1-493B-959A-66794886C8F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A8CE-DEEF-40C1-AE54-943600F83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031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E823-EFB1-493B-959A-66794886C8F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A8CE-DEEF-40C1-AE54-943600F83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954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E823-EFB1-493B-959A-66794886C8F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A8CE-DEEF-40C1-AE54-943600F83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9605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E823-EFB1-493B-959A-66794886C8F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A8CE-DEEF-40C1-AE54-943600F83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455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E823-EFB1-493B-959A-66794886C8F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A8CE-DEEF-40C1-AE54-943600F83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131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E823-EFB1-493B-959A-66794886C8F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A8CE-DEEF-40C1-AE54-943600F83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946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E823-EFB1-493B-959A-66794886C8F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A8CE-DEEF-40C1-AE54-943600F83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884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E823-EFB1-493B-959A-66794886C8F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A8CE-DEEF-40C1-AE54-943600F83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034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E823-EFB1-493B-959A-66794886C8F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A8CE-DEEF-40C1-AE54-943600F83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25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E823-EFB1-493B-959A-66794886C8F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A8CE-DEEF-40C1-AE54-943600F83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380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E823-EFB1-493B-959A-66794886C8F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F9A8CE-DEEF-40C1-AE54-943600F83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506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3E823-EFB1-493B-959A-66794886C8FA}" type="datetimeFigureOut">
              <a:rPr lang="ru-RU" smtClean="0"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F9A8CE-DEEF-40C1-AE54-943600F83C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8038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91" y="5362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37983" y="958591"/>
            <a:ext cx="9444250" cy="1047630"/>
          </a:xfrm>
        </p:spPr>
        <p:txBody>
          <a:bodyPr>
            <a:noAutofit/>
          </a:bodyPr>
          <a:lstStyle/>
          <a:p>
            <a:r>
              <a:rPr lang="ru-RU" sz="2800" dirty="0">
                <a:latin typeface="Candara" panose="020E0502030303020204" pitchFamily="34" charset="0"/>
              </a:rPr>
              <a:t>Муниципальное бюджетное дошкольное </a:t>
            </a:r>
            <a:br>
              <a:rPr lang="ru-RU" sz="2800" dirty="0">
                <a:latin typeface="Candara" panose="020E0502030303020204" pitchFamily="34" charset="0"/>
              </a:rPr>
            </a:br>
            <a:r>
              <a:rPr lang="ru-RU" sz="2800" dirty="0">
                <a:latin typeface="Candara" panose="020E0502030303020204" pitchFamily="34" charset="0"/>
              </a:rPr>
              <a:t>образовательное учреждение детский сад комбинированного вида «Солнышко» с. Чаа-Холь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15069" y="2594544"/>
            <a:ext cx="9144000" cy="888076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1000 лет Хабаровску" panose="01000000000000000000" pitchFamily="50" charset="0"/>
              </a:rPr>
              <a:t>Основные показатели и результаты деятельности в части интеллектуального </a:t>
            </a:r>
            <a:r>
              <a:rPr lang="ru-RU" sz="3200" dirty="0" smtClean="0">
                <a:solidFill>
                  <a:srgbClr val="FF0000"/>
                </a:solidFill>
                <a:latin typeface="1000 лет Хабаровску" panose="01000000000000000000" pitchFamily="50" charset="0"/>
              </a:rPr>
              <a:t>развити</a:t>
            </a:r>
            <a:r>
              <a:rPr lang="ru-RU" sz="3200" dirty="0">
                <a:solidFill>
                  <a:srgbClr val="FF0000"/>
                </a:solidFill>
                <a:latin typeface="1000 лет Хабаровску" panose="01000000000000000000" pitchFamily="50" charset="0"/>
              </a:rPr>
              <a:t>я</a:t>
            </a:r>
            <a:r>
              <a:rPr lang="ru-RU" sz="3200" dirty="0" smtClean="0">
                <a:solidFill>
                  <a:srgbClr val="FF0000"/>
                </a:solidFill>
                <a:latin typeface="1000 лет Хабаровску" panose="01000000000000000000" pitchFamily="50" charset="0"/>
              </a:rPr>
              <a:t> </a:t>
            </a:r>
            <a:endParaRPr lang="ru-RU" sz="3200" dirty="0">
              <a:solidFill>
                <a:srgbClr val="FF0000"/>
              </a:solidFill>
              <a:latin typeface="1000 лет Хабаровску" panose="01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996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1419115-A500-4F2F-AA18-235919F71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903CA99-5E04-444A-AC85-03AC9D850F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574"/>
          <a:stretch/>
        </p:blipFill>
        <p:spPr>
          <a:xfrm>
            <a:off x="925253" y="725484"/>
            <a:ext cx="3762601" cy="25096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801031C3-48B4-409F-A28A-B1B3EB81B8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9188" y="725484"/>
            <a:ext cx="3107184" cy="23303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30F3630-DA4F-4668-A4A9-EF6108031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2093" y="3606420"/>
            <a:ext cx="3601375" cy="270103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14378" t="12537" r="5473" b="11841"/>
          <a:stretch/>
        </p:blipFill>
        <p:spPr>
          <a:xfrm>
            <a:off x="3552225" y="3156069"/>
            <a:ext cx="3895766" cy="27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94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93E3168-AFAA-41F3-874A-52CD74E15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B6187C6-3131-4F3E-8264-1928DE7FE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2957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Большое влияние на интеллектуальное развитие детей оказывает театрализованная деятельность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20" y="1354424"/>
            <a:ext cx="4370349" cy="24293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775" y="3988616"/>
            <a:ext cx="2286000" cy="228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2" t="22665" r="1133" b="3644"/>
          <a:stretch/>
        </p:blipFill>
        <p:spPr>
          <a:xfrm>
            <a:off x="7135507" y="1282485"/>
            <a:ext cx="3860957" cy="25731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0" t="24698" r="10000" b="21610"/>
          <a:stretch/>
        </p:blipFill>
        <p:spPr>
          <a:xfrm>
            <a:off x="4621778" y="3988616"/>
            <a:ext cx="4313219" cy="214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613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38687" y="976544"/>
            <a:ext cx="9994960" cy="4856085"/>
          </a:xfrm>
        </p:spPr>
        <p:txBody>
          <a:bodyPr>
            <a:noAutofit/>
          </a:bodyPr>
          <a:lstStyle/>
          <a:p>
            <a:pPr algn="ctr"/>
            <a:r>
              <a:rPr lang="ru-RU" sz="1600" dirty="0">
                <a:solidFill>
                  <a:srgbClr val="FF0066"/>
                </a:solidFill>
                <a:latin typeface="Bad Script" panose="02000000000000000000" pitchFamily="2" charset="0"/>
              </a:rPr>
              <a:t>	</a:t>
            </a:r>
            <a:r>
              <a:rPr lang="ru-RU" sz="1600" dirty="0">
                <a:solidFill>
                  <a:srgbClr val="FF0066"/>
                </a:solidFill>
                <a:latin typeface="1000 лет Хабаровску" panose="01000000000000000000" pitchFamily="50" charset="0"/>
              </a:rPr>
              <a:t>Каждый ребенок любознателен и ненасытен в познании окружающего мира. Для того чтобы любознательность детей удовлетворялась, и ребёнок рос в постоянном умственном и интеллектуальном развитии, заинтересован каждый педагог нашего детского сада.</a:t>
            </a:r>
            <a:r>
              <a:rPr lang="ru-RU" sz="1600" dirty="0">
                <a:latin typeface="1000 лет Хабаровску" panose="01000000000000000000" pitchFamily="50" charset="0"/>
              </a:rPr>
              <a:t/>
            </a:r>
            <a:br>
              <a:rPr lang="ru-RU" sz="1600" dirty="0">
                <a:latin typeface="1000 лет Хабаровску" panose="01000000000000000000" pitchFamily="50" charset="0"/>
              </a:rPr>
            </a:br>
            <a:r>
              <a:rPr lang="ru-RU" sz="1600" dirty="0">
                <a:latin typeface="1000 лет Хабаровску" panose="01000000000000000000" pitchFamily="50" charset="0"/>
              </a:rPr>
              <a:t/>
            </a:r>
            <a:br>
              <a:rPr lang="ru-RU" sz="1600" dirty="0">
                <a:latin typeface="1000 лет Хабаровску" panose="01000000000000000000" pitchFamily="50" charset="0"/>
              </a:rPr>
            </a:br>
            <a:r>
              <a:rPr lang="ru-RU" sz="1600" dirty="0">
                <a:latin typeface="1000 лет Хабаровску" panose="01000000000000000000" pitchFamily="50" charset="0"/>
              </a:rPr>
              <a:t>	</a:t>
            </a:r>
            <a:r>
              <a:rPr lang="ru-RU" sz="1600" dirty="0">
                <a:solidFill>
                  <a:srgbClr val="002060"/>
                </a:solidFill>
                <a:latin typeface="1000 лет Хабаровску" panose="01000000000000000000" pitchFamily="50" charset="0"/>
              </a:rPr>
              <a:t>Основные показатели интеллектуального развития детей: усвоение системы знаний, накопление их фонда, развитие творческого мышления и овладение способами познавательной деятельности, необходимыми для приобретения новых знаний. Важнейшим представляется развитие умения наблюдать, сравнивать, выделять существенные признаки предметов и явлений, классифицировать, делать простейшие выводы и обобщения.</a:t>
            </a:r>
          </a:p>
        </p:txBody>
      </p:sp>
    </p:spTree>
    <p:extLst>
      <p:ext uri="{BB962C8B-B14F-4D97-AF65-F5344CB8AC3E}">
        <p14:creationId xmlns:p14="http://schemas.microsoft.com/office/powerpoint/2010/main" val="31847699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9899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1754" y="680426"/>
            <a:ext cx="8182970" cy="631162"/>
          </a:xfrm>
        </p:spPr>
        <p:txBody>
          <a:bodyPr>
            <a:normAutofit/>
          </a:bodyPr>
          <a:lstStyle/>
          <a:p>
            <a:r>
              <a:rPr lang="ru-RU" sz="3600" dirty="0">
                <a:latin typeface="+mn-lt"/>
              </a:rPr>
              <a:t>Образовательная деятельность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7A0C04B-A14A-4E62-B54E-3C4A9954C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93" y="1487906"/>
            <a:ext cx="4312897" cy="32372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D31B3B42-A472-4A8E-8BD8-8F1FB2C08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3449" y="800949"/>
            <a:ext cx="3243353" cy="2810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922F5C1-C34E-49F2-859D-9B608E1F52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8773" y="3069932"/>
            <a:ext cx="4413887" cy="33104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04905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B37D6FB0-DDF3-4835-AF1B-584A38B25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2361" y="1129682"/>
            <a:ext cx="2857500" cy="214312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99ED4A1-57AA-4788-8295-A705093EA0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287" r="10768"/>
          <a:stretch/>
        </p:blipFill>
        <p:spPr>
          <a:xfrm>
            <a:off x="7182035" y="1129682"/>
            <a:ext cx="3506680" cy="21431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F27A43EE-4CBF-4D06-B24B-758D5CB578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271" r="44444" b="11068"/>
          <a:stretch/>
        </p:blipFill>
        <p:spPr>
          <a:xfrm>
            <a:off x="4250000" y="1225529"/>
            <a:ext cx="2857500" cy="457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66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2D3105F-D9F5-4038-A679-A9EB774BB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F2166E2-8D58-4ED6-A740-6C9F755EC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252" b="7010"/>
          <a:stretch/>
        </p:blipFill>
        <p:spPr>
          <a:xfrm>
            <a:off x="1040999" y="1690688"/>
            <a:ext cx="4286250" cy="438557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DFB4EAB7-584F-4AA1-9381-9541A25120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900" t="25932" r="14992"/>
          <a:stretch/>
        </p:blipFill>
        <p:spPr>
          <a:xfrm>
            <a:off x="6864753" y="3041234"/>
            <a:ext cx="4128116" cy="2935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202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1DECC7D-079B-4ED9-A61D-7927C90DB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5545E8CD-04F3-4B8F-AE82-102D1DC73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5099" y="2180038"/>
            <a:ext cx="5775664" cy="2493485"/>
          </a:xfrm>
        </p:spPr>
        <p:txBody>
          <a:bodyPr>
            <a:normAutofit fontScale="90000"/>
          </a:bodyPr>
          <a:lstStyle/>
          <a:p>
            <a:r>
              <a:rPr lang="ru-RU" sz="2400" dirty="0"/>
              <a:t>	</a:t>
            </a:r>
            <a:r>
              <a:rPr lang="ru-RU" sz="2400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Прекрасное содействие в воспитании интеллектуальной личности оказывают загадки, развивающие помять и умение мыслить логически. А для развития внимательности и умения красиво излагать свои мысли, хорошую роль сыграет совместное чтение сказок и стихов. </a:t>
            </a:r>
            <a:br>
              <a:rPr lang="ru-RU" sz="2400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</a:br>
            <a:r>
              <a:rPr lang="ru-RU" sz="2400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	Ведение диалогов с детьми играет не последнюю роль в формировании интеллекта, логики креативного мышления. Важно стараться всегда отвечать на вопросы детей, объяснять почему надо сделать именно так, а не иначе, заставлять анализировать услышанное и увиденное, размышлять и делать выводы</a:t>
            </a:r>
            <a:r>
              <a:rPr lang="ru-RU" sz="2400" dirty="0">
                <a:solidFill>
                  <a:srgbClr val="002060"/>
                </a:solidFill>
                <a:latin typeface="Bad Script" panose="02000000000000000000" pitchFamily="2" charset="0"/>
              </a:rPr>
              <a:t>.  </a:t>
            </a:r>
            <a:r>
              <a:rPr lang="ru-RU" sz="2400" dirty="0">
                <a:solidFill>
                  <a:srgbClr val="002060"/>
                </a:solidFill>
              </a:rPr>
              <a:t/>
            </a:r>
            <a:br>
              <a:rPr lang="ru-RU" sz="2400" dirty="0">
                <a:solidFill>
                  <a:srgbClr val="002060"/>
                </a:solidFill>
              </a:rPr>
            </a:br>
            <a:r>
              <a:rPr lang="ru-RU" sz="2400" dirty="0"/>
              <a:t>	 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E6810C9-B4D9-49BF-9793-6B82D55A29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9" r="16169"/>
          <a:stretch/>
        </p:blipFill>
        <p:spPr>
          <a:xfrm>
            <a:off x="6729273" y="1189609"/>
            <a:ext cx="4297628" cy="4208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87348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AEA89DF-FC36-4BCA-94CA-D66D6FEED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FA750A4F-9C8F-4E2B-A91F-18D5617D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7269"/>
            <a:ext cx="10515600" cy="13255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Bad Script" panose="02000000000000000000" pitchFamily="2" charset="0"/>
              </a:rPr>
              <a:t>	</a:t>
            </a:r>
            <a:r>
              <a:rPr lang="ru-RU" sz="2400" dirty="0">
                <a:solidFill>
                  <a:srgbClr val="002060"/>
                </a:solidFill>
                <a:latin typeface="+mn-lt"/>
              </a:rPr>
              <a:t>В каждой группе у нас созданы книжные уголки, где мы с детьми читаем различные детские энциклопедии, рассматриваем картинки и иллюстрации к ним. У детей вызывает большой интерес!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B2B92ED5-DE0E-4349-B460-2EC5BCE99A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28"/>
          <a:stretch/>
        </p:blipFill>
        <p:spPr>
          <a:xfrm>
            <a:off x="1193844" y="2059702"/>
            <a:ext cx="1938696" cy="30831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CF6731EE-6996-4F8D-9D81-6C3B98ABCF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b="18665"/>
          <a:stretch/>
        </p:blipFill>
        <p:spPr>
          <a:xfrm>
            <a:off x="7775433" y="1682329"/>
            <a:ext cx="2888329" cy="2041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9A535F30-28F7-4005-A1DE-8C8E92246D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566" y="1752832"/>
            <a:ext cx="2628630" cy="197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344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2B2FD248-265C-47C3-AC3F-6A829CC09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49081EF-77B7-4E5C-BFD0-AFEB760D6F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50" y="2422272"/>
            <a:ext cx="3828055" cy="34575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E8787EC7-0EF4-42BB-8DB2-68E5AB42F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2824" y="723211"/>
            <a:ext cx="3265590" cy="24508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46D820B2-2FCC-4EFC-A0FA-555A4E13A7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986" t="3374" r="2842"/>
          <a:stretch/>
        </p:blipFill>
        <p:spPr>
          <a:xfrm>
            <a:off x="7428414" y="2626300"/>
            <a:ext cx="3626140" cy="304954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11599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B11AE82-655F-4EFD-996D-994BBE72A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="" xmlns:a16="http://schemas.microsoft.com/office/drawing/2014/main" id="{E69CC3BE-E58F-4608-AC77-C1A1BA4F5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331" y="843378"/>
            <a:ext cx="10745879" cy="390619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rPr>
              <a:t>На интеллектуальное развитие хорошо влияют разнообразные игры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5ED1ECE5-92C5-4B7D-8723-4D88ACD5B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87863" y="1509957"/>
            <a:ext cx="2418425" cy="38050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F2B9CAF-C4B9-4489-9B88-70BB26BC4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197" y="1968134"/>
            <a:ext cx="3316891" cy="3346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59CF067-06E3-4CEA-B927-840FDC0C0EA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767" t="9183" r="11415" b="15562"/>
          <a:stretch/>
        </p:blipFill>
        <p:spPr>
          <a:xfrm>
            <a:off x="4359622" y="4172504"/>
            <a:ext cx="3703575" cy="2618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BF1BAEB-55CA-48B7-8F5E-5C78308B26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151" y="1391795"/>
            <a:ext cx="3569811" cy="26786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608452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</TotalTime>
  <Words>30</Words>
  <Application>Microsoft Office PowerPoint</Application>
  <PresentationFormat>Широкоэкранный</PresentationFormat>
  <Paragraphs>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9" baseType="lpstr">
      <vt:lpstr>Microsoft JhengHei UI</vt:lpstr>
      <vt:lpstr>1000 лет Хабаровску</vt:lpstr>
      <vt:lpstr>Arial</vt:lpstr>
      <vt:lpstr>Bad Script</vt:lpstr>
      <vt:lpstr>Calibri</vt:lpstr>
      <vt:lpstr>Calibri Light</vt:lpstr>
      <vt:lpstr>Candara</vt:lpstr>
      <vt:lpstr>Тема Office</vt:lpstr>
      <vt:lpstr>Муниципальное бюджетное дошкольное  образовательное учреждение детский сад комбинированного вида «Солнышко» с. Чаа-Холь</vt:lpstr>
      <vt:lpstr> Каждый ребенок любознателен и ненасытен в познании окружающего мира. Для того чтобы любознательность детей удовлетворялась, и ребёнок рос в постоянном умственном и интеллектуальном развитии, заинтересован каждый педагог нашего детского сада.   Основные показатели интеллектуального развития детей: усвоение системы знаний, накопление их фонда, развитие творческого мышления и овладение способами познавательной деятельности, необходимыми для приобретения новых знаний. Важнейшим представляется развитие умения наблюдать, сравнивать, выделять существенные признаки предметов и явлений, классифицировать, делать простейшие выводы и обобщения.</vt:lpstr>
      <vt:lpstr>Образовательная деятельность </vt:lpstr>
      <vt:lpstr>Презентация PowerPoint</vt:lpstr>
      <vt:lpstr>Презентация PowerPoint</vt:lpstr>
      <vt:lpstr> Прекрасное содействие в воспитании интеллектуальной личности оказывают загадки, развивающие помять и умение мыслить логически. А для развития внимательности и умения красиво излагать свои мысли, хорошую роль сыграет совместное чтение сказок и стихов.   Ведение диалогов с детьми играет не последнюю роль в формировании интеллекта, логики креативного мышления. Важно стараться всегда отвечать на вопросы детей, объяснять почему надо сделать именно так, а не иначе, заставлять анализировать услышанное и увиденное, размышлять и делать выводы.       </vt:lpstr>
      <vt:lpstr> В каждой группе у нас созданы книжные уголки, где мы с детьми читаем различные детские энциклопедии, рассматриваем картинки и иллюстрации к ним. У детей вызывает большой интерес! </vt:lpstr>
      <vt:lpstr>Презентация PowerPoint</vt:lpstr>
      <vt:lpstr>На интеллектуальное развитие хорошо влияют разнообразные игры</vt:lpstr>
      <vt:lpstr>Презентация PowerPoint</vt:lpstr>
      <vt:lpstr>Большое влияние на интеллектуальное развитие детей оказывает театрализованная деятельность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комбинированного вида «Солнышко» с. Чаа-Холь</dc:title>
  <dc:creator>Пользователь Windows</dc:creator>
  <cp:lastModifiedBy>Пользователь Windows</cp:lastModifiedBy>
  <cp:revision>16</cp:revision>
  <dcterms:created xsi:type="dcterms:W3CDTF">2023-03-15T10:28:45Z</dcterms:created>
  <dcterms:modified xsi:type="dcterms:W3CDTF">2023-03-16T03:25:13Z</dcterms:modified>
</cp:coreProperties>
</file>