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6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42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0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9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05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3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2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5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35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86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4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6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13E37-BF02-4B1F-B2E6-5B87C47D778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9026A-56E4-41EF-8BC4-BE32AE6A9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16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21122" y="962902"/>
            <a:ext cx="7839502" cy="70643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Муниципальное бюджетное дошкольное образовательное учреждение детский сад комбинированного вида «Солнышко» с. Чаа-Холь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0788" y="2401035"/>
            <a:ext cx="8670878" cy="819837"/>
          </a:xfrm>
        </p:spPr>
        <p:txBody>
          <a:bodyPr/>
          <a:lstStyle/>
          <a:p>
            <a:r>
              <a:rPr lang="ru-RU" b="1" dirty="0" smtClean="0"/>
              <a:t>Основные показатели и результаты деятельности в части укрепления здоровья детей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3797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Показатели эффективности работы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734" y="1470783"/>
            <a:ext cx="10515600" cy="4351338"/>
          </a:xfrm>
        </p:spPr>
        <p:txBody>
          <a:bodyPr/>
          <a:lstStyle/>
          <a:p>
            <a:r>
              <a:rPr lang="ru-RU" dirty="0" smtClean="0"/>
              <a:t>Снижение заболеваемости детей; </a:t>
            </a:r>
          </a:p>
          <a:p>
            <a:r>
              <a:rPr lang="ru-RU" dirty="0" smtClean="0"/>
              <a:t>Повышение уровня физического развития; </a:t>
            </a:r>
          </a:p>
          <a:p>
            <a:r>
              <a:rPr lang="ru-RU" dirty="0" smtClean="0"/>
              <a:t>Стабильность физической и умственной работоспособности во всех сезонных периодах; </a:t>
            </a:r>
          </a:p>
          <a:p>
            <a:r>
              <a:rPr lang="ru-RU" dirty="0" smtClean="0"/>
              <a:t>Сформированная потребность в движениях </a:t>
            </a:r>
          </a:p>
          <a:p>
            <a:r>
              <a:rPr lang="ru-RU" dirty="0" smtClean="0"/>
              <a:t>Умение использовать доступные навыки само врачевания; </a:t>
            </a:r>
          </a:p>
          <a:p>
            <a:r>
              <a:rPr lang="ru-RU" dirty="0" smtClean="0"/>
              <a:t>Повышение компетентности участников образовательного процесса вопросах сохранения здоровья и профилактики заболеваний.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49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5523" cy="67146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532" y="1023583"/>
            <a:ext cx="10398457" cy="46238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Оздоровительные мероприятия в спортивном зале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981" t="7257" r="17251" b="16482"/>
          <a:stretch/>
        </p:blipFill>
        <p:spPr>
          <a:xfrm>
            <a:off x="364509" y="1485972"/>
            <a:ext cx="4305120" cy="237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78" y="1711560"/>
            <a:ext cx="3428334" cy="257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580" y="2898914"/>
            <a:ext cx="316409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9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7" y="0"/>
            <a:ext cx="12058933" cy="6712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042" r="18132" b="39559"/>
          <a:stretch/>
        </p:blipFill>
        <p:spPr>
          <a:xfrm>
            <a:off x="1024783" y="1117907"/>
            <a:ext cx="3151431" cy="223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20928"/>
          <a:stretch/>
        </p:blipFill>
        <p:spPr>
          <a:xfrm>
            <a:off x="1827821" y="3630303"/>
            <a:ext cx="3613085" cy="2142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1410" r="16946" b="17147"/>
          <a:stretch/>
        </p:blipFill>
        <p:spPr>
          <a:xfrm>
            <a:off x="5798181" y="1131160"/>
            <a:ext cx="5158854" cy="332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585" y="1385391"/>
            <a:ext cx="8243247" cy="17945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Прогулки на свежем воздухе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669" t="14359" b="19492"/>
          <a:stretch/>
        </p:blipFill>
        <p:spPr>
          <a:xfrm>
            <a:off x="6919414" y="3435306"/>
            <a:ext cx="3412508" cy="333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9724"/>
          <a:stretch/>
        </p:blipFill>
        <p:spPr>
          <a:xfrm>
            <a:off x="6182435" y="123928"/>
            <a:ext cx="5650741" cy="3402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76" y="517335"/>
            <a:ext cx="5715000" cy="571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270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225" y="268406"/>
            <a:ext cx="3113680" cy="3113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270" y="1475241"/>
            <a:ext cx="3404832" cy="3404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533" t="19666" r="6956" b="13501"/>
          <a:stretch/>
        </p:blipFill>
        <p:spPr>
          <a:xfrm>
            <a:off x="136368" y="1475241"/>
            <a:ext cx="3780431" cy="4217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226" y="3583820"/>
            <a:ext cx="4054191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43" y="1280090"/>
            <a:ext cx="3227955" cy="2622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80090"/>
            <a:ext cx="3050843" cy="2033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32" y="3429000"/>
            <a:ext cx="3750898" cy="28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Бодрящая гимнастика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4" y="1597388"/>
            <a:ext cx="3452884" cy="4603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40" y="811579"/>
            <a:ext cx="3820235" cy="4367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1865" t="30054" r="10746" b="4572"/>
          <a:stretch/>
        </p:blipFill>
        <p:spPr>
          <a:xfrm>
            <a:off x="4067033" y="1256194"/>
            <a:ext cx="3365873" cy="24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1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904" y="365126"/>
            <a:ext cx="11076296" cy="9723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Артикуляционная гимнастика, пальчиковая гимнастика, гигиенические процедуры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91" y="2055124"/>
            <a:ext cx="3629167" cy="3629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793" t="-172" b="13276"/>
          <a:stretch/>
        </p:blipFill>
        <p:spPr>
          <a:xfrm>
            <a:off x="630319" y="1731783"/>
            <a:ext cx="3257266" cy="278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378" t="4776" r="46219" b="17612"/>
          <a:stretch/>
        </p:blipFill>
        <p:spPr>
          <a:xfrm>
            <a:off x="4638210" y="2459442"/>
            <a:ext cx="2786172" cy="41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8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89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Муниципальное бюджетное дошкольное образовательное учреждение детский сад комбинированного вида «Солнышко» с. Чаа-Холь </vt:lpstr>
      <vt:lpstr>Оздоровительные мероприятия в спортивном зале</vt:lpstr>
      <vt:lpstr>Презентация PowerPoint</vt:lpstr>
      <vt:lpstr>Прогулки на свежем воздухе</vt:lpstr>
      <vt:lpstr>Презентация PowerPoint</vt:lpstr>
      <vt:lpstr>Презентация PowerPoint</vt:lpstr>
      <vt:lpstr>Презентация PowerPoint</vt:lpstr>
      <vt:lpstr>Бодрящая гимнастика </vt:lpstr>
      <vt:lpstr>Артикуляционная гимнастика, пальчиковая гимнастика, гигиенические процедуры</vt:lpstr>
      <vt:lpstr>Показатели эффективности работы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комбинированного вида «Солнышко» с. Чаа-Холь </dc:title>
  <dc:creator>Пользователь Windows</dc:creator>
  <cp:lastModifiedBy>Пользователь Windows</cp:lastModifiedBy>
  <cp:revision>13</cp:revision>
  <dcterms:created xsi:type="dcterms:W3CDTF">2023-03-15T09:05:12Z</dcterms:created>
  <dcterms:modified xsi:type="dcterms:W3CDTF">2023-03-16T03:42:29Z</dcterms:modified>
</cp:coreProperties>
</file>